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4535488" cy="7056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84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1F744-2B5D-448F-BCC4-74785E2AE4EB}" v="2" dt="2021-09-09T08:40:35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6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CRESP UIMM" userId="21471a94-a5c7-4888-972a-0e93c56c7ca9" providerId="ADAL" clId="{AF91F744-2B5D-448F-BCC4-74785E2AE4EB}"/>
    <pc:docChg chg="custSel modSld">
      <pc:chgData name="Ingrid CRESP UIMM" userId="21471a94-a5c7-4888-972a-0e93c56c7ca9" providerId="ADAL" clId="{AF91F744-2B5D-448F-BCC4-74785E2AE4EB}" dt="2021-09-15T09:49:51.455" v="246" actId="5793"/>
      <pc:docMkLst>
        <pc:docMk/>
      </pc:docMkLst>
      <pc:sldChg chg="addSp delSp modSp mod">
        <pc:chgData name="Ingrid CRESP UIMM" userId="21471a94-a5c7-4888-972a-0e93c56c7ca9" providerId="ADAL" clId="{AF91F744-2B5D-448F-BCC4-74785E2AE4EB}" dt="2021-09-15T09:49:51.455" v="246" actId="5793"/>
        <pc:sldMkLst>
          <pc:docMk/>
          <pc:sldMk cId="2790997790" sldId="257"/>
        </pc:sldMkLst>
        <pc:spChg chg="mod">
          <ac:chgData name="Ingrid CRESP UIMM" userId="21471a94-a5c7-4888-972a-0e93c56c7ca9" providerId="ADAL" clId="{AF91F744-2B5D-448F-BCC4-74785E2AE4EB}" dt="2021-09-09T08:39:51.991" v="113" actId="207"/>
          <ac:spMkLst>
            <pc:docMk/>
            <pc:sldMk cId="2790997790" sldId="257"/>
            <ac:spMk id="3" creationId="{597BD8F2-443C-48D3-BBC9-2B7BE47FC437}"/>
          </ac:spMkLst>
        </pc:spChg>
        <pc:spChg chg="add del mod">
          <ac:chgData name="Ingrid CRESP UIMM" userId="21471a94-a5c7-4888-972a-0e93c56c7ca9" providerId="ADAL" clId="{AF91F744-2B5D-448F-BCC4-74785E2AE4EB}" dt="2021-09-09T08:42:05.351" v="211" actId="478"/>
          <ac:spMkLst>
            <pc:docMk/>
            <pc:sldMk cId="2790997790" sldId="257"/>
            <ac:spMk id="5" creationId="{53852018-F592-4827-A5AA-4D02732E677C}"/>
          </ac:spMkLst>
        </pc:spChg>
        <pc:spChg chg="mod">
          <ac:chgData name="Ingrid CRESP UIMM" userId="21471a94-a5c7-4888-972a-0e93c56c7ca9" providerId="ADAL" clId="{AF91F744-2B5D-448F-BCC4-74785E2AE4EB}" dt="2021-09-09T08:35:39.404" v="47" actId="14100"/>
          <ac:spMkLst>
            <pc:docMk/>
            <pc:sldMk cId="2790997790" sldId="257"/>
            <ac:spMk id="29" creationId="{664A77C2-6A95-4AAD-A40C-579EC40A5FD3}"/>
          </ac:spMkLst>
        </pc:spChg>
        <pc:spChg chg="mod">
          <ac:chgData name="Ingrid CRESP UIMM" userId="21471a94-a5c7-4888-972a-0e93c56c7ca9" providerId="ADAL" clId="{AF91F744-2B5D-448F-BCC4-74785E2AE4EB}" dt="2021-09-15T09:49:51.455" v="246" actId="5793"/>
          <ac:spMkLst>
            <pc:docMk/>
            <pc:sldMk cId="2790997790" sldId="257"/>
            <ac:spMk id="34" creationId="{207925EA-6FFD-450A-BE95-2428EFDDC676}"/>
          </ac:spMkLst>
        </pc:spChg>
        <pc:picChg chg="mod">
          <ac:chgData name="Ingrid CRESP UIMM" userId="21471a94-a5c7-4888-972a-0e93c56c7ca9" providerId="ADAL" clId="{AF91F744-2B5D-448F-BCC4-74785E2AE4EB}" dt="2021-09-09T08:35:54.401" v="51" actId="1076"/>
          <ac:picMkLst>
            <pc:docMk/>
            <pc:sldMk cId="2790997790" sldId="257"/>
            <ac:picMk id="8" creationId="{438E61F8-8E3C-4A85-AB86-3518CE771F15}"/>
          </ac:picMkLst>
        </pc:picChg>
        <pc:picChg chg="mod">
          <ac:chgData name="Ingrid CRESP UIMM" userId="21471a94-a5c7-4888-972a-0e93c56c7ca9" providerId="ADAL" clId="{AF91F744-2B5D-448F-BCC4-74785E2AE4EB}" dt="2021-09-09T08:36:00.149" v="52" actId="14100"/>
          <ac:picMkLst>
            <pc:docMk/>
            <pc:sldMk cId="2790997790" sldId="257"/>
            <ac:picMk id="10" creationId="{D5FBCA88-2D6C-4FEF-BAF9-0B63EEC9D095}"/>
          </ac:picMkLst>
        </pc:picChg>
      </pc:sldChg>
    </pc:docChg>
  </pc:docChgLst>
  <pc:docChgLst>
    <pc:chgData name="Ingrid CRESP UIMM" userId="21471a94-a5c7-4888-972a-0e93c56c7ca9" providerId="ADAL" clId="{31FC1847-36E4-4BA3-B2D3-CB43621EF2ED}"/>
    <pc:docChg chg="modSld">
      <pc:chgData name="Ingrid CRESP UIMM" userId="21471a94-a5c7-4888-972a-0e93c56c7ca9" providerId="ADAL" clId="{31FC1847-36E4-4BA3-B2D3-CB43621EF2ED}" dt="2021-08-18T09:16:17.633" v="7" actId="14100"/>
      <pc:docMkLst>
        <pc:docMk/>
      </pc:docMkLst>
      <pc:sldChg chg="modSp mod">
        <pc:chgData name="Ingrid CRESP UIMM" userId="21471a94-a5c7-4888-972a-0e93c56c7ca9" providerId="ADAL" clId="{31FC1847-36E4-4BA3-B2D3-CB43621EF2ED}" dt="2021-08-18T09:16:17.633" v="7" actId="14100"/>
        <pc:sldMkLst>
          <pc:docMk/>
          <pc:sldMk cId="2790997790" sldId="257"/>
        </pc:sldMkLst>
        <pc:spChg chg="mod">
          <ac:chgData name="Ingrid CRESP UIMM" userId="21471a94-a5c7-4888-972a-0e93c56c7ca9" providerId="ADAL" clId="{31FC1847-36E4-4BA3-B2D3-CB43621EF2ED}" dt="2021-08-18T09:16:17.633" v="7" actId="14100"/>
          <ac:spMkLst>
            <pc:docMk/>
            <pc:sldMk cId="2790997790" sldId="257"/>
            <ac:spMk id="34" creationId="{207925EA-6FFD-450A-BE95-2428EFDDC6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162" y="1154839"/>
            <a:ext cx="3855165" cy="2456686"/>
          </a:xfrm>
        </p:spPr>
        <p:txBody>
          <a:bodyPr anchor="b"/>
          <a:lstStyle>
            <a:lvl1pPr algn="ctr">
              <a:defRPr sz="297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936" y="3706264"/>
            <a:ext cx="3401616" cy="1703672"/>
          </a:xfrm>
        </p:spPr>
        <p:txBody>
          <a:bodyPr/>
          <a:lstStyle>
            <a:lvl1pPr marL="0" indent="0" algn="ctr">
              <a:buNone/>
              <a:defRPr sz="1190"/>
            </a:lvl1pPr>
            <a:lvl2pPr marL="226771" indent="0" algn="ctr">
              <a:buNone/>
              <a:defRPr sz="992"/>
            </a:lvl2pPr>
            <a:lvl3pPr marL="453542" indent="0" algn="ctr">
              <a:buNone/>
              <a:defRPr sz="893"/>
            </a:lvl3pPr>
            <a:lvl4pPr marL="680314" indent="0" algn="ctr">
              <a:buNone/>
              <a:defRPr sz="794"/>
            </a:lvl4pPr>
            <a:lvl5pPr marL="907085" indent="0" algn="ctr">
              <a:buNone/>
              <a:defRPr sz="794"/>
            </a:lvl5pPr>
            <a:lvl6pPr marL="1133856" indent="0" algn="ctr">
              <a:buNone/>
              <a:defRPr sz="794"/>
            </a:lvl6pPr>
            <a:lvl7pPr marL="1360627" indent="0" algn="ctr">
              <a:buNone/>
              <a:defRPr sz="794"/>
            </a:lvl7pPr>
            <a:lvl8pPr marL="1587398" indent="0" algn="ctr">
              <a:buNone/>
              <a:defRPr sz="794"/>
            </a:lvl8pPr>
            <a:lvl9pPr marL="1814170" indent="0" algn="ctr">
              <a:buNone/>
              <a:defRPr sz="79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5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83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45709" y="375690"/>
            <a:ext cx="977965" cy="598000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815" y="375690"/>
            <a:ext cx="2877200" cy="59800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6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5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53" y="1759211"/>
            <a:ext cx="3911858" cy="2935282"/>
          </a:xfrm>
        </p:spPr>
        <p:txBody>
          <a:bodyPr anchor="b"/>
          <a:lstStyle>
            <a:lvl1pPr>
              <a:defRPr sz="297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453" y="4722262"/>
            <a:ext cx="3911858" cy="1543595"/>
          </a:xfrm>
        </p:spPr>
        <p:txBody>
          <a:bodyPr/>
          <a:lstStyle>
            <a:lvl1pPr marL="0" indent="0">
              <a:buNone/>
              <a:defRPr sz="1190">
                <a:solidFill>
                  <a:schemeClr val="tx1"/>
                </a:solidFill>
              </a:defRPr>
            </a:lvl1pPr>
            <a:lvl2pPr marL="2267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2pPr>
            <a:lvl3pPr marL="453542" indent="0">
              <a:buNone/>
              <a:defRPr sz="893">
                <a:solidFill>
                  <a:schemeClr val="tx1">
                    <a:tint val="75000"/>
                  </a:schemeClr>
                </a:solidFill>
              </a:defRPr>
            </a:lvl3pPr>
            <a:lvl4pPr marL="680314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4pPr>
            <a:lvl5pPr marL="907085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5pPr>
            <a:lvl6pPr marL="1133856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6pPr>
            <a:lvl7pPr marL="1360627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7pPr>
            <a:lvl8pPr marL="1587398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8pPr>
            <a:lvl9pPr marL="1814170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01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815" y="1878450"/>
            <a:ext cx="1927582" cy="44772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6091" y="1878450"/>
            <a:ext cx="1927582" cy="44772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1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06" y="375691"/>
            <a:ext cx="3911858" cy="136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06" y="1729808"/>
            <a:ext cx="1918724" cy="847752"/>
          </a:xfrm>
        </p:spPr>
        <p:txBody>
          <a:bodyPr anchor="b"/>
          <a:lstStyle>
            <a:lvl1pPr marL="0" indent="0">
              <a:buNone/>
              <a:defRPr sz="1190" b="1"/>
            </a:lvl1pPr>
            <a:lvl2pPr marL="226771" indent="0">
              <a:buNone/>
              <a:defRPr sz="992" b="1"/>
            </a:lvl2pPr>
            <a:lvl3pPr marL="453542" indent="0">
              <a:buNone/>
              <a:defRPr sz="893" b="1"/>
            </a:lvl3pPr>
            <a:lvl4pPr marL="680314" indent="0">
              <a:buNone/>
              <a:defRPr sz="794" b="1"/>
            </a:lvl4pPr>
            <a:lvl5pPr marL="907085" indent="0">
              <a:buNone/>
              <a:defRPr sz="794" b="1"/>
            </a:lvl5pPr>
            <a:lvl6pPr marL="1133856" indent="0">
              <a:buNone/>
              <a:defRPr sz="794" b="1"/>
            </a:lvl6pPr>
            <a:lvl7pPr marL="1360627" indent="0">
              <a:buNone/>
              <a:defRPr sz="794" b="1"/>
            </a:lvl7pPr>
            <a:lvl8pPr marL="1587398" indent="0">
              <a:buNone/>
              <a:defRPr sz="794" b="1"/>
            </a:lvl8pPr>
            <a:lvl9pPr marL="1814170" indent="0">
              <a:buNone/>
              <a:defRPr sz="7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06" y="2577560"/>
            <a:ext cx="1918724" cy="37912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96091" y="1729808"/>
            <a:ext cx="1928173" cy="847752"/>
          </a:xfrm>
        </p:spPr>
        <p:txBody>
          <a:bodyPr anchor="b"/>
          <a:lstStyle>
            <a:lvl1pPr marL="0" indent="0">
              <a:buNone/>
              <a:defRPr sz="1190" b="1"/>
            </a:lvl1pPr>
            <a:lvl2pPr marL="226771" indent="0">
              <a:buNone/>
              <a:defRPr sz="992" b="1"/>
            </a:lvl2pPr>
            <a:lvl3pPr marL="453542" indent="0">
              <a:buNone/>
              <a:defRPr sz="893" b="1"/>
            </a:lvl3pPr>
            <a:lvl4pPr marL="680314" indent="0">
              <a:buNone/>
              <a:defRPr sz="794" b="1"/>
            </a:lvl4pPr>
            <a:lvl5pPr marL="907085" indent="0">
              <a:buNone/>
              <a:defRPr sz="794" b="1"/>
            </a:lvl5pPr>
            <a:lvl6pPr marL="1133856" indent="0">
              <a:buNone/>
              <a:defRPr sz="794" b="1"/>
            </a:lvl6pPr>
            <a:lvl7pPr marL="1360627" indent="0">
              <a:buNone/>
              <a:defRPr sz="794" b="1"/>
            </a:lvl7pPr>
            <a:lvl8pPr marL="1587398" indent="0">
              <a:buNone/>
              <a:defRPr sz="794" b="1"/>
            </a:lvl8pPr>
            <a:lvl9pPr marL="1814170" indent="0">
              <a:buNone/>
              <a:defRPr sz="7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6091" y="2577560"/>
            <a:ext cx="1928173" cy="37912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89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26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06" y="470429"/>
            <a:ext cx="1462813" cy="1646502"/>
          </a:xfrm>
        </p:spPr>
        <p:txBody>
          <a:bodyPr anchor="b"/>
          <a:lstStyle>
            <a:lvl1pPr>
              <a:defRPr sz="158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173" y="1015998"/>
            <a:ext cx="2296091" cy="5014645"/>
          </a:xfrm>
        </p:spPr>
        <p:txBody>
          <a:bodyPr/>
          <a:lstStyle>
            <a:lvl1pPr>
              <a:defRPr sz="1587"/>
            </a:lvl1pPr>
            <a:lvl2pPr>
              <a:defRPr sz="1389"/>
            </a:lvl2pPr>
            <a:lvl3pPr>
              <a:defRPr sz="1190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06" y="2116932"/>
            <a:ext cx="1462813" cy="3921877"/>
          </a:xfrm>
        </p:spPr>
        <p:txBody>
          <a:bodyPr/>
          <a:lstStyle>
            <a:lvl1pPr marL="0" indent="0">
              <a:buNone/>
              <a:defRPr sz="794"/>
            </a:lvl1pPr>
            <a:lvl2pPr marL="226771" indent="0">
              <a:buNone/>
              <a:defRPr sz="694"/>
            </a:lvl2pPr>
            <a:lvl3pPr marL="453542" indent="0">
              <a:buNone/>
              <a:defRPr sz="595"/>
            </a:lvl3pPr>
            <a:lvl4pPr marL="680314" indent="0">
              <a:buNone/>
              <a:defRPr sz="496"/>
            </a:lvl4pPr>
            <a:lvl5pPr marL="907085" indent="0">
              <a:buNone/>
              <a:defRPr sz="496"/>
            </a:lvl5pPr>
            <a:lvl6pPr marL="1133856" indent="0">
              <a:buNone/>
              <a:defRPr sz="496"/>
            </a:lvl6pPr>
            <a:lvl7pPr marL="1360627" indent="0">
              <a:buNone/>
              <a:defRPr sz="496"/>
            </a:lvl7pPr>
            <a:lvl8pPr marL="1587398" indent="0">
              <a:buNone/>
              <a:defRPr sz="496"/>
            </a:lvl8pPr>
            <a:lvl9pPr marL="1814170" indent="0">
              <a:buNone/>
              <a:defRPr sz="49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01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06" y="470429"/>
            <a:ext cx="1462813" cy="1646502"/>
          </a:xfrm>
        </p:spPr>
        <p:txBody>
          <a:bodyPr anchor="b"/>
          <a:lstStyle>
            <a:lvl1pPr>
              <a:defRPr sz="158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8173" y="1015998"/>
            <a:ext cx="2296091" cy="5014645"/>
          </a:xfrm>
        </p:spPr>
        <p:txBody>
          <a:bodyPr anchor="t"/>
          <a:lstStyle>
            <a:lvl1pPr marL="0" indent="0">
              <a:buNone/>
              <a:defRPr sz="1587"/>
            </a:lvl1pPr>
            <a:lvl2pPr marL="226771" indent="0">
              <a:buNone/>
              <a:defRPr sz="1389"/>
            </a:lvl2pPr>
            <a:lvl3pPr marL="453542" indent="0">
              <a:buNone/>
              <a:defRPr sz="1190"/>
            </a:lvl3pPr>
            <a:lvl4pPr marL="680314" indent="0">
              <a:buNone/>
              <a:defRPr sz="992"/>
            </a:lvl4pPr>
            <a:lvl5pPr marL="907085" indent="0">
              <a:buNone/>
              <a:defRPr sz="992"/>
            </a:lvl5pPr>
            <a:lvl6pPr marL="1133856" indent="0">
              <a:buNone/>
              <a:defRPr sz="992"/>
            </a:lvl6pPr>
            <a:lvl7pPr marL="1360627" indent="0">
              <a:buNone/>
              <a:defRPr sz="992"/>
            </a:lvl7pPr>
            <a:lvl8pPr marL="1587398" indent="0">
              <a:buNone/>
              <a:defRPr sz="992"/>
            </a:lvl8pPr>
            <a:lvl9pPr marL="1814170" indent="0">
              <a:buNone/>
              <a:defRPr sz="99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06" y="2116932"/>
            <a:ext cx="1462813" cy="3921877"/>
          </a:xfrm>
        </p:spPr>
        <p:txBody>
          <a:bodyPr/>
          <a:lstStyle>
            <a:lvl1pPr marL="0" indent="0">
              <a:buNone/>
              <a:defRPr sz="794"/>
            </a:lvl1pPr>
            <a:lvl2pPr marL="226771" indent="0">
              <a:buNone/>
              <a:defRPr sz="694"/>
            </a:lvl2pPr>
            <a:lvl3pPr marL="453542" indent="0">
              <a:buNone/>
              <a:defRPr sz="595"/>
            </a:lvl3pPr>
            <a:lvl4pPr marL="680314" indent="0">
              <a:buNone/>
              <a:defRPr sz="496"/>
            </a:lvl4pPr>
            <a:lvl5pPr marL="907085" indent="0">
              <a:buNone/>
              <a:defRPr sz="496"/>
            </a:lvl5pPr>
            <a:lvl6pPr marL="1133856" indent="0">
              <a:buNone/>
              <a:defRPr sz="496"/>
            </a:lvl6pPr>
            <a:lvl7pPr marL="1360627" indent="0">
              <a:buNone/>
              <a:defRPr sz="496"/>
            </a:lvl7pPr>
            <a:lvl8pPr marL="1587398" indent="0">
              <a:buNone/>
              <a:defRPr sz="496"/>
            </a:lvl8pPr>
            <a:lvl9pPr marL="1814170" indent="0">
              <a:buNone/>
              <a:defRPr sz="49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27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815" y="375691"/>
            <a:ext cx="3911858" cy="1363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815" y="1878450"/>
            <a:ext cx="3911858" cy="447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815" y="6540274"/>
            <a:ext cx="1020485" cy="37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986A-065A-4081-8CBE-B0B1130C2F92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2381" y="6540274"/>
            <a:ext cx="1530727" cy="37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3188" y="6540274"/>
            <a:ext cx="1020485" cy="37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CEBE-28EF-41F6-847A-F2AF10F23F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91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3542" rtl="0" eaLnBrk="1" latinLnBrk="0" hangingPunct="1">
        <a:lnSpc>
          <a:spcPct val="90000"/>
        </a:lnSpc>
        <a:spcBef>
          <a:spcPct val="0"/>
        </a:spcBef>
        <a:buNone/>
        <a:defRPr sz="21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386" indent="-113386" algn="l" defTabSz="453542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1pPr>
      <a:lvl2pPr marL="340157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93699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3" kern="1200">
          <a:solidFill>
            <a:schemeClr val="tx1"/>
          </a:solidFill>
          <a:latin typeface="+mn-lt"/>
          <a:ea typeface="+mn-ea"/>
          <a:cs typeface="+mn-cs"/>
        </a:defRPr>
      </a:lvl4pPr>
      <a:lvl5pPr marL="1020470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3" kern="1200">
          <a:solidFill>
            <a:schemeClr val="tx1"/>
          </a:solidFill>
          <a:latin typeface="+mn-lt"/>
          <a:ea typeface="+mn-ea"/>
          <a:cs typeface="+mn-cs"/>
        </a:defRPr>
      </a:lvl5pPr>
      <a:lvl6pPr marL="1247242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3" kern="1200">
          <a:solidFill>
            <a:schemeClr val="tx1"/>
          </a:solidFill>
          <a:latin typeface="+mn-lt"/>
          <a:ea typeface="+mn-ea"/>
          <a:cs typeface="+mn-cs"/>
        </a:defRPr>
      </a:lvl6pPr>
      <a:lvl7pPr marL="1474013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3" kern="1200">
          <a:solidFill>
            <a:schemeClr val="tx1"/>
          </a:solidFill>
          <a:latin typeface="+mn-lt"/>
          <a:ea typeface="+mn-ea"/>
          <a:cs typeface="+mn-cs"/>
        </a:defRPr>
      </a:lvl7pPr>
      <a:lvl8pPr marL="1700784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3" kern="1200">
          <a:solidFill>
            <a:schemeClr val="tx1"/>
          </a:solidFill>
          <a:latin typeface="+mn-lt"/>
          <a:ea typeface="+mn-ea"/>
          <a:cs typeface="+mn-cs"/>
        </a:defRPr>
      </a:lvl8pPr>
      <a:lvl9pPr marL="1927555" indent="-113386" algn="l" defTabSz="453542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1pPr>
      <a:lvl2pPr marL="226771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2pPr>
      <a:lvl3pPr marL="453542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3pPr>
      <a:lvl4pPr marL="680314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4pPr>
      <a:lvl5pPr marL="907085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5pPr>
      <a:lvl6pPr marL="1133856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6pPr>
      <a:lvl7pPr marL="1360627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7pPr>
      <a:lvl8pPr marL="1587398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8pPr>
      <a:lvl9pPr marL="1814170" algn="l" defTabSz="453542" rtl="0" eaLnBrk="1" latinLnBrk="0" hangingPunct="1">
        <a:defRPr sz="8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C05E29-DA5F-4670-AB0E-E08E9E2F9C08}"/>
              </a:ext>
            </a:extLst>
          </p:cNvPr>
          <p:cNvSpPr/>
          <p:nvPr/>
        </p:nvSpPr>
        <p:spPr>
          <a:xfrm>
            <a:off x="-1766" y="7054090"/>
            <a:ext cx="4540822" cy="462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AAD5A7-6465-47EB-8370-E0A783468B61}"/>
              </a:ext>
            </a:extLst>
          </p:cNvPr>
          <p:cNvSpPr/>
          <p:nvPr/>
        </p:nvSpPr>
        <p:spPr>
          <a:xfrm>
            <a:off x="0" y="35565"/>
            <a:ext cx="4540822" cy="7059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D7B49963-BAEB-4F41-9CD9-FEAE10260E7D}"/>
              </a:ext>
            </a:extLst>
          </p:cNvPr>
          <p:cNvSpPr/>
          <p:nvPr/>
        </p:nvSpPr>
        <p:spPr>
          <a:xfrm>
            <a:off x="357508" y="1796771"/>
            <a:ext cx="3789324" cy="686115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2CEF6E7-6CAF-4660-BA4B-1406BABF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69" r="-1"/>
          <a:stretch/>
        </p:blipFill>
        <p:spPr>
          <a:xfrm>
            <a:off x="102823" y="809533"/>
            <a:ext cx="137137" cy="552352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0AF61DB-A486-4608-AE58-F4D103C16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/>
          <a:stretch/>
        </p:blipFill>
        <p:spPr>
          <a:xfrm>
            <a:off x="102823" y="89865"/>
            <a:ext cx="4353534" cy="13184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207925EA-6FFD-450A-BE95-2428EFDDC676}"/>
              </a:ext>
            </a:extLst>
          </p:cNvPr>
          <p:cNvSpPr txBox="1"/>
          <p:nvPr/>
        </p:nvSpPr>
        <p:spPr>
          <a:xfrm>
            <a:off x="262588" y="2472253"/>
            <a:ext cx="3965819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/>
              <a:t>Rendez-vous le </a:t>
            </a:r>
            <a:r>
              <a:rPr lang="fr-FR" sz="1000" b="1" dirty="0"/>
              <a:t>vendredi 1 avril </a:t>
            </a:r>
            <a:r>
              <a:rPr lang="fr-FR" sz="1000" dirty="0"/>
              <a:t>de </a:t>
            </a:r>
            <a:r>
              <a:rPr lang="fr-FR" sz="1000" b="1" dirty="0"/>
              <a:t>8h30</a:t>
            </a:r>
            <a:r>
              <a:rPr lang="fr-FR" sz="1000" dirty="0"/>
              <a:t> à </a:t>
            </a:r>
            <a:r>
              <a:rPr lang="fr-FR" sz="1000" b="1" dirty="0"/>
              <a:t>12h </a:t>
            </a:r>
            <a:r>
              <a:rPr lang="fr-FR" sz="1000" dirty="0"/>
              <a:t>à l’</a:t>
            </a:r>
            <a:r>
              <a:rPr lang="fr-FR" sz="1000" b="1" dirty="0"/>
              <a:t>IUT de Béthune</a:t>
            </a:r>
          </a:p>
          <a:p>
            <a:pPr algn="just"/>
            <a:r>
              <a:rPr lang="fr-FR" sz="900" i="1" dirty="0"/>
              <a:t>Salle Emeraude, 1230 Route de l’université, 64408 Béthune</a:t>
            </a:r>
          </a:p>
          <a:p>
            <a:pPr algn="just"/>
            <a:endParaRPr lang="fr-FR" sz="800" dirty="0"/>
          </a:p>
          <a:p>
            <a:r>
              <a:rPr lang="fr-FR" sz="1000" dirty="0"/>
              <a:t>Au programme : </a:t>
            </a:r>
          </a:p>
          <a:p>
            <a:endParaRPr lang="fr-FR" sz="800" dirty="0"/>
          </a:p>
          <a:p>
            <a:pPr algn="just">
              <a:spcAft>
                <a:spcPts val="200"/>
              </a:spcAft>
              <a:buClr>
                <a:srgbClr val="0070C0"/>
              </a:buClr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9H00 : Témoignage de 4 industriels sur leur projet de digitalisation:</a:t>
            </a:r>
          </a:p>
          <a:p>
            <a:pPr marL="635000" lvl="1" indent="-177800" algn="just"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Les enjeux de la digitalisation pour un industriel</a:t>
            </a:r>
          </a:p>
          <a:p>
            <a:pPr marL="635000" lvl="1" indent="-177800" algn="just"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Le parcours pour aller vers une solution de digitalisation</a:t>
            </a:r>
          </a:p>
          <a:p>
            <a:pPr marL="635000" lvl="1" indent="-177800" algn="just"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Les clés de la mise en place du projet dans l’entreprise</a:t>
            </a:r>
          </a:p>
          <a:p>
            <a:pPr marL="635000" lvl="1" indent="-177800" algn="just"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L’apport du projet pour l’entreprise</a:t>
            </a:r>
          </a:p>
          <a:p>
            <a:pPr marL="635000" lvl="1" indent="-177800" algn="just"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Les pièges à éviter</a:t>
            </a:r>
          </a:p>
          <a:p>
            <a:pPr algn="just">
              <a:spcAft>
                <a:spcPts val="200"/>
              </a:spcAft>
              <a:buClr>
                <a:srgbClr val="0070C0"/>
              </a:buClr>
            </a:pP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10H45: Visite du site d’EURADIF - </a:t>
            </a:r>
            <a:r>
              <a:rPr lang="fr-FR" sz="800" dirty="0">
                <a:latin typeface="Calibri" panose="020F0502020204030204" pitchFamily="34" charset="0"/>
                <a:cs typeface="Calibri" panose="020F0502020204030204" pitchFamily="34" charset="0"/>
              </a:rPr>
              <a:t>fabricant de portes d'entrée, d’ouvrants monoblocs et de panneaux décoratifs</a:t>
            </a:r>
          </a:p>
          <a:p>
            <a:pPr algn="just">
              <a:spcAft>
                <a:spcPts val="200"/>
              </a:spcAft>
              <a:buClr>
                <a:srgbClr val="0070C0"/>
              </a:buClr>
            </a:pPr>
            <a:endParaRPr lang="fr-FR" sz="400" dirty="0"/>
          </a:p>
          <a:p>
            <a:pPr algn="ctr">
              <a:spcAft>
                <a:spcPts val="200"/>
              </a:spcAft>
            </a:pPr>
            <a:r>
              <a:rPr lang="fr-FR" sz="1100" dirty="0" smtClean="0"/>
              <a:t>  </a:t>
            </a:r>
            <a:endParaRPr lang="fr-FR" sz="11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AB01005-CB6C-4612-9973-C4DE67897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9"/>
          <a:stretch/>
        </p:blipFill>
        <p:spPr>
          <a:xfrm>
            <a:off x="2739632" y="35565"/>
            <a:ext cx="1685423" cy="1481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7BD8F2-443C-48D3-BBC9-2B7BE47FC437}"/>
              </a:ext>
            </a:extLst>
          </p:cNvPr>
          <p:cNvSpPr/>
          <p:nvPr/>
        </p:nvSpPr>
        <p:spPr>
          <a:xfrm>
            <a:off x="288232" y="1408985"/>
            <a:ext cx="39844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Industriels, vous souhaitez échanger sur la digitalisation de vos outils,  méthode et process de travail ?</a:t>
            </a:r>
            <a:endParaRPr lang="fr-FR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E169A-E903-491D-BF9A-76ECEA124AE8}"/>
              </a:ext>
            </a:extLst>
          </p:cNvPr>
          <p:cNvSpPr/>
          <p:nvPr/>
        </p:nvSpPr>
        <p:spPr>
          <a:xfrm>
            <a:off x="562147" y="1792898"/>
            <a:ext cx="34293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400" b="1" dirty="0">
                <a:solidFill>
                  <a:schemeClr val="bg1"/>
                </a:solidFill>
              </a:rPr>
              <a:t>RENDEZ-VOUS DE L’INDUSTRIE DU FUTUR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1600" b="1" dirty="0">
                <a:solidFill>
                  <a:schemeClr val="bg1"/>
                </a:solidFill>
              </a:rPr>
              <a:t>SUR LA DIGITALISATION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723AAEA-07CD-43E7-86F0-62586D11A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69" r="-1"/>
          <a:stretch/>
        </p:blipFill>
        <p:spPr>
          <a:xfrm>
            <a:off x="102823" y="5113176"/>
            <a:ext cx="4329842" cy="124362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837F1DF-26AE-4F25-B536-593657C785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/>
          <a:stretch/>
        </p:blipFill>
        <p:spPr>
          <a:xfrm>
            <a:off x="141645" y="4845847"/>
            <a:ext cx="1874543" cy="1744207"/>
          </a:xfrm>
          <a:prstGeom prst="rect">
            <a:avLst/>
          </a:prstGeom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64A77C2-6A95-4AAD-A40C-579EC40A5FD3}"/>
              </a:ext>
            </a:extLst>
          </p:cNvPr>
          <p:cNvSpPr/>
          <p:nvPr/>
        </p:nvSpPr>
        <p:spPr>
          <a:xfrm>
            <a:off x="1913082" y="5247257"/>
            <a:ext cx="2381317" cy="937742"/>
          </a:xfrm>
          <a:prstGeom prst="roundRect">
            <a:avLst>
              <a:gd name="adj" fmla="val 321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C6942FB-2981-4729-B39E-82CCC8E54264}"/>
              </a:ext>
            </a:extLst>
          </p:cNvPr>
          <p:cNvSpPr txBox="1"/>
          <p:nvPr/>
        </p:nvSpPr>
        <p:spPr>
          <a:xfrm>
            <a:off x="2044178" y="5230194"/>
            <a:ext cx="21026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Manifestation organisée par 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E82024B-CC2A-4E77-9D90-0BE9DD9C27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71" y="5566447"/>
            <a:ext cx="1265117" cy="30336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978A41-0ABF-4B04-BE2F-7EF108F0ABC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4118" r="15501" b="6602"/>
          <a:stretch/>
        </p:blipFill>
        <p:spPr bwMode="auto">
          <a:xfrm>
            <a:off x="286116" y="6518599"/>
            <a:ext cx="1990715" cy="37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8A40E82-C6C4-4AB4-B8A4-8D697189CB5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19547" r="15501" b="56889"/>
          <a:stretch/>
        </p:blipFill>
        <p:spPr bwMode="auto">
          <a:xfrm>
            <a:off x="3155233" y="6571486"/>
            <a:ext cx="1044065" cy="2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815AD9-82B5-4607-A6C2-92C42301B321}"/>
              </a:ext>
            </a:extLst>
          </p:cNvPr>
          <p:cNvSpPr/>
          <p:nvPr/>
        </p:nvSpPr>
        <p:spPr>
          <a:xfrm>
            <a:off x="145097" y="6291868"/>
            <a:ext cx="2796697" cy="23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fr-FR" sz="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Programmes soutenus par :</a:t>
            </a:r>
            <a:endParaRPr lang="fr-FR" sz="7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1326870-E354-4E39-A920-2C8ABBAF7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69" r="-1"/>
          <a:stretch/>
        </p:blipFill>
        <p:spPr>
          <a:xfrm>
            <a:off x="4295282" y="857142"/>
            <a:ext cx="161075" cy="54996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8E61F8-8E3C-4A85-AB86-3518CE771F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1" y="5491928"/>
            <a:ext cx="474425" cy="4394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FBCA88-2D6C-4FEF-BAF9-0B63EEC9D09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20" y="5487474"/>
            <a:ext cx="397740" cy="4438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338BEC-00E6-4177-91F9-E5905FFF5A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27714" r="9248" b="25814"/>
          <a:stretch/>
        </p:blipFill>
        <p:spPr>
          <a:xfrm>
            <a:off x="2256914" y="6586681"/>
            <a:ext cx="852476" cy="1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77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E00F7AFA29248B199B15D1AFFE9F8" ma:contentTypeVersion="12" ma:contentTypeDescription="Crée un document." ma:contentTypeScope="" ma:versionID="54d869ae36607f360fdf98b02b89dad4">
  <xsd:schema xmlns:xsd="http://www.w3.org/2001/XMLSchema" xmlns:xs="http://www.w3.org/2001/XMLSchema" xmlns:p="http://schemas.microsoft.com/office/2006/metadata/properties" xmlns:ns2="1b2747f0-2404-4613-9a4b-c970ce13cf2d" xmlns:ns3="5722710c-e0a2-49a7-8e1a-0ab7ebdaa7d4" targetNamespace="http://schemas.microsoft.com/office/2006/metadata/properties" ma:root="true" ma:fieldsID="1dc657120eacc2123ed9a2a9fdfa22e8" ns2:_="" ns3:_="">
    <xsd:import namespace="1b2747f0-2404-4613-9a4b-c970ce13cf2d"/>
    <xsd:import namespace="5722710c-e0a2-49a7-8e1a-0ab7ebdaa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47f0-2404-4613-9a4b-c970ce13c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2710c-e0a2-49a7-8e1a-0ab7ebdaa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06981C-30A8-417A-B5EA-0706F035C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747f0-2404-4613-9a4b-c970ce13cf2d"/>
    <ds:schemaRef ds:uri="5722710c-e0a2-49a7-8e1a-0ab7ebdaa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077C54-0FD7-4A69-B4A8-04E8DAC63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BCDBE-9389-432E-8336-B5F555DC17B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722710c-e0a2-49a7-8e1a-0ab7ebdaa7d4"/>
    <ds:schemaRef ds:uri="1b2747f0-2404-4613-9a4b-c970ce13cf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128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BROSSIER</dc:creator>
  <cp:lastModifiedBy>Sophie PERRET DUCRAY</cp:lastModifiedBy>
  <cp:revision>66</cp:revision>
  <dcterms:created xsi:type="dcterms:W3CDTF">2019-09-12T14:16:16Z</dcterms:created>
  <dcterms:modified xsi:type="dcterms:W3CDTF">2022-02-24T17:10:31Z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0x0101008CAE00F7AFA29248B199B15D1AFFE9F8</vt:lpwstr>
  </property>
</Properties>
</file>